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7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8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48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8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0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29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9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3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2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2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0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5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Settlements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62" y="504331"/>
            <a:ext cx="10353762" cy="1121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/>
              <a:t>Land Bridge Theory</a:t>
            </a:r>
            <a:endParaRPr lang="en-US" sz="5000" dirty="0"/>
          </a:p>
        </p:txBody>
      </p:sp>
      <p:pic>
        <p:nvPicPr>
          <p:cNvPr id="1026" name="Picture 2" descr="http://upload.wikimedia.org/wikipedia/commons/thumb/6/67/Map_of_gene_flow_in_and_out_of_Beringia.jpg/220px-Map_of_gene_flow_in_and_out_of_Berin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73200"/>
            <a:ext cx="5950857" cy="5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0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Beringia</a:t>
            </a:r>
            <a:r>
              <a:rPr lang="en-US" dirty="0" smtClean="0"/>
              <a:t> Land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maps.unomaha.edu/Peterson/travel13/Assignments/Map/maps_files/North_America_pol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1"/>
            <a:ext cx="5562600" cy="554499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505200" y="1981200"/>
            <a:ext cx="15240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5200" y="1981200"/>
            <a:ext cx="12192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19600" y="3962400"/>
            <a:ext cx="685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4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Map of present day Alaska, Eastern Russian and the Bering and Chukchi Seas. A green outline indicates the former expanse of land know as Beringia, the Bering Land Bridg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1"/>
            <a:ext cx="6248400" cy="4669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9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Civilizations in North and 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Olmec’s</a:t>
            </a:r>
          </a:p>
          <a:p>
            <a:r>
              <a:rPr lang="en-US" sz="4000" dirty="0" smtClean="0"/>
              <a:t>Aztecs</a:t>
            </a:r>
          </a:p>
          <a:p>
            <a:r>
              <a:rPr lang="en-US" sz="4000" dirty="0" smtClean="0"/>
              <a:t>Maya</a:t>
            </a:r>
          </a:p>
          <a:p>
            <a:r>
              <a:rPr lang="en-US" sz="4000" dirty="0" smtClean="0"/>
              <a:t>Mound Builders</a:t>
            </a:r>
          </a:p>
        </p:txBody>
      </p:sp>
    </p:spTree>
    <p:extLst>
      <p:ext uri="{BB962C8B-B14F-4D97-AF65-F5344CB8AC3E}">
        <p14:creationId xmlns:p14="http://schemas.microsoft.com/office/powerpoint/2010/main" val="3812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http://upload.wikimedia.org/wikipedia/commons/thumb/9/92/Aztec_eagle_warrior.jpg/220px-Aztec_eagle_war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1"/>
            <a:ext cx="2095500" cy="3743325"/>
          </a:xfrm>
          <a:prstGeom prst="rect">
            <a:avLst/>
          </a:prstGeom>
          <a:noFill/>
        </p:spPr>
      </p:pic>
      <p:pic>
        <p:nvPicPr>
          <p:cNvPr id="60420" name="Picture 4" descr="http://upload.wikimedia.org/wikipedia/commons/thumb/1/1b/Xipe_Totec_mask_Louvre_MH_78-1-60.jpg/220px-Xipe_Totec_mask_Louvre_MH_78-1-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1"/>
            <a:ext cx="2095500" cy="2209801"/>
          </a:xfrm>
          <a:prstGeom prst="rect">
            <a:avLst/>
          </a:prstGeom>
          <a:noFill/>
        </p:spPr>
      </p:pic>
      <p:pic>
        <p:nvPicPr>
          <p:cNvPr id="60422" name="Picture 6" descr="http://upload.wikimedia.org/wikipedia/commons/thumb/4/47/StaCeciliaAcatitlan.jpg/220px-StaCeciliaAcatitl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28800"/>
            <a:ext cx="3533586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8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Mex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752600"/>
            <a:ext cx="7920213" cy="41148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438400" y="1066800"/>
            <a:ext cx="4191000" cy="358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19800" y="4038600"/>
            <a:ext cx="16764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upload.wikimedia.org/wikipedia/commons/thumb/b/b1/Aztec_Empire_1519_map-fr.svg/300px-Aztec_Empire_1519_map-f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573974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16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Aztec Empire circa 1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1"/>
            <a:ext cx="6858000" cy="5172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3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Aztec=Flat top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5476" name="Picture 4" descr="http://www.8thingstodo.com/wp-content/uploads/2013/02/The-Pyramid-of-the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7853296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7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Olmecs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www.latinamericanstudies.org/olmec/las-li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76770"/>
            <a:ext cx="2936632" cy="3774572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5/57/Sanlorenzohead6.jpg/84px-Sanlorenzohea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687" y="2096064"/>
            <a:ext cx="3200400" cy="351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4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152401"/>
            <a:ext cx="7765321" cy="1326321"/>
          </a:xfrm>
        </p:spPr>
        <p:txBody>
          <a:bodyPr>
            <a:normAutofit/>
          </a:bodyPr>
          <a:lstStyle/>
          <a:p>
            <a:r>
              <a:rPr lang="en-US" dirty="0" smtClean="0"/>
              <a:t>Social Studies vocab/Terms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1390368"/>
            <a:ext cx="3216093" cy="4267200"/>
          </a:xfrm>
        </p:spPr>
        <p:txBody>
          <a:bodyPr/>
          <a:lstStyle/>
          <a:p>
            <a:r>
              <a:rPr lang="en-US" dirty="0" smtClean="0"/>
              <a:t>1. Agriculture</a:t>
            </a:r>
          </a:p>
          <a:p>
            <a:r>
              <a:rPr lang="en-US" dirty="0" smtClean="0"/>
              <a:t>2. Civilization</a:t>
            </a:r>
          </a:p>
          <a:p>
            <a:r>
              <a:rPr lang="en-US" dirty="0" smtClean="0"/>
              <a:t>3. Migration</a:t>
            </a:r>
          </a:p>
          <a:p>
            <a:r>
              <a:rPr lang="en-US" dirty="0" smtClean="0"/>
              <a:t>4. Irrigation</a:t>
            </a:r>
          </a:p>
          <a:p>
            <a:r>
              <a:rPr lang="en-US" dirty="0" smtClean="0"/>
              <a:t>5. Nomad</a:t>
            </a:r>
          </a:p>
          <a:p>
            <a:r>
              <a:rPr lang="en-US" dirty="0" smtClean="0"/>
              <a:t>6. Ancient </a:t>
            </a:r>
          </a:p>
          <a:p>
            <a:r>
              <a:rPr lang="en-US" dirty="0" smtClean="0"/>
              <a:t>7. Ceremony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34547" y="1219200"/>
            <a:ext cx="3886200" cy="36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8. Religion</a:t>
            </a:r>
          </a:p>
          <a:p>
            <a:r>
              <a:rPr lang="en-US" dirty="0"/>
              <a:t>9. Barter</a:t>
            </a:r>
          </a:p>
          <a:p>
            <a:r>
              <a:rPr lang="en-US" dirty="0"/>
              <a:t>10. Plaza</a:t>
            </a:r>
          </a:p>
          <a:p>
            <a:r>
              <a:rPr lang="en-US" dirty="0"/>
              <a:t>11. Council</a:t>
            </a:r>
          </a:p>
          <a:p>
            <a:r>
              <a:rPr lang="en-US" dirty="0"/>
              <a:t>12. Settlement</a:t>
            </a:r>
          </a:p>
          <a:p>
            <a:r>
              <a:rPr lang="en-US" dirty="0"/>
              <a:t>13.Conflict</a:t>
            </a:r>
          </a:p>
          <a:p>
            <a:r>
              <a:rPr lang="en-US" dirty="0"/>
              <a:t>14. </a:t>
            </a:r>
            <a:r>
              <a:rPr lang="en-US" dirty="0" err="1"/>
              <a:t>Beringia</a:t>
            </a:r>
            <a:r>
              <a:rPr lang="en-US" dirty="0"/>
              <a:t> Land Theory</a:t>
            </a:r>
          </a:p>
          <a:p>
            <a:r>
              <a:rPr lang="en-US" dirty="0"/>
              <a:t>15. Cherokee</a:t>
            </a:r>
          </a:p>
          <a:p>
            <a:r>
              <a:rPr lang="en-US" dirty="0"/>
              <a:t>16. Chickasaw</a:t>
            </a:r>
          </a:p>
          <a:p>
            <a:r>
              <a:rPr lang="en-US" dirty="0"/>
              <a:t>17. Creek</a:t>
            </a:r>
          </a:p>
        </p:txBody>
      </p:sp>
    </p:spTree>
    <p:extLst>
      <p:ext uri="{BB962C8B-B14F-4D97-AF65-F5344CB8AC3E}">
        <p14:creationId xmlns:p14="http://schemas.microsoft.com/office/powerpoint/2010/main" val="2931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://www.latinamericanstudies.org/olmec/olmec-site-map.jpg"/>
          <p:cNvPicPr>
            <a:picLocks noChangeAspect="1" noChangeArrowheads="1"/>
          </p:cNvPicPr>
          <p:nvPr/>
        </p:nvPicPr>
        <p:blipFill>
          <a:blip r:embed="rId2" cstate="print"/>
          <a:srcRect b="36000"/>
          <a:stretch>
            <a:fillRect/>
          </a:stretch>
        </p:blipFill>
        <p:spPr bwMode="auto">
          <a:xfrm>
            <a:off x="2057400" y="1295400"/>
            <a:ext cx="7467600" cy="5194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60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 descr="http://www.latinamericanstudies.org/olmec/olmec-head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1"/>
            <a:ext cx="8572500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0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 Maya</a:t>
            </a:r>
          </a:p>
        </p:txBody>
      </p:sp>
      <p:pic>
        <p:nvPicPr>
          <p:cNvPr id="4" name="Picture 6" descr="http://www.jacksbromeliads.com/dresdensample_phix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507" y="1935923"/>
            <a:ext cx="4191000" cy="419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6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240" y="304801"/>
            <a:ext cx="7765321" cy="1326321"/>
          </a:xfrm>
        </p:spPr>
        <p:txBody>
          <a:bodyPr/>
          <a:lstStyle/>
          <a:p>
            <a:r>
              <a:rPr lang="en-US" dirty="0" smtClean="0"/>
              <a:t>Yucatan Peninsula </a:t>
            </a:r>
            <a:endParaRPr lang="en-US" dirty="0"/>
          </a:p>
        </p:txBody>
      </p:sp>
      <p:pic>
        <p:nvPicPr>
          <p:cNvPr id="1026" name="Picture 2" descr="http://upload.wikimedia.org/wikipedia/commons/thumb/d/d2/Mundo_Maya%2C_Meso-America.png/220px-Mundo_Maya%2C_Meso-Ameri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5715000" cy="4753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7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www.greatdreams.com/may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1"/>
            <a:ext cx="5867400" cy="4479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6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facstaff.gpc.edu/~shale/humanities/literature/world_literature/classprojects/mexico/maya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73226"/>
            <a:ext cx="8557390" cy="5456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7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4212" name="Picture 4" descr="http://upload.wikimedia.org/wikipedia/commons/thumb/0/00/Yaxchilan_Lintel_24.jpg/190px-Yaxchilan_Lintel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1"/>
            <a:ext cx="2952750" cy="4009525"/>
          </a:xfrm>
          <a:prstGeom prst="rect">
            <a:avLst/>
          </a:prstGeom>
          <a:noFill/>
        </p:spPr>
      </p:pic>
      <p:pic>
        <p:nvPicPr>
          <p:cNvPr id="94214" name="Picture 6" descr="http://upload.wikimedia.org/wikipedia/commons/thumb/7/7e/Mayan_-_Lidded_Vessel_-_Walters_20092039_-_Side_A.jpg/220px-Mayan_-_Lidded_Vessel_-_Walters_20092039_-_Side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2781300" cy="3931748"/>
          </a:xfrm>
          <a:prstGeom prst="rect">
            <a:avLst/>
          </a:prstGeom>
          <a:noFill/>
        </p:spPr>
      </p:pic>
      <p:pic>
        <p:nvPicPr>
          <p:cNvPr id="94216" name="Picture 8" descr="http://upload.wikimedia.org/wikipedia/commons/thumb/b/b7/Maya_Priester.jpg/190px-Maya_Prie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2667000"/>
            <a:ext cx="2117335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4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70" name="Picture 6" descr="Mayan syllab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741009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5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System</a:t>
            </a:r>
            <a:endParaRPr lang="en-US" dirty="0"/>
          </a:p>
        </p:txBody>
      </p:sp>
      <p:pic>
        <p:nvPicPr>
          <p:cNvPr id="89090" name="Picture 2" descr="http://upload.wikimedia.org/wikipedia/commons/thumb/1/1b/Maya.svg/220px-May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47800"/>
            <a:ext cx="4267200" cy="4926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7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4" name="Picture 4" descr="File:Temple-1-tikal-feb-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1" y="1524000"/>
            <a:ext cx="6391275" cy="4790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0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457200"/>
            <a:ext cx="7765322" cy="53340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Agriculture	</a:t>
            </a:r>
            <a:r>
              <a:rPr lang="en-US" sz="2500" dirty="0"/>
              <a:t>Farming or growing crops. </a:t>
            </a:r>
          </a:p>
          <a:p>
            <a:endParaRPr lang="en-US" sz="2500" dirty="0"/>
          </a:p>
          <a:p>
            <a:r>
              <a:rPr lang="en-US" sz="4000" dirty="0"/>
              <a:t>Civilization	</a:t>
            </a:r>
            <a:r>
              <a:rPr lang="en-US" sz="2400" dirty="0"/>
              <a:t>A group of people living 					together who have systems 				of government, religion, 					and culture. </a:t>
            </a:r>
          </a:p>
          <a:p>
            <a:endParaRPr lang="en-US" sz="2400" dirty="0"/>
          </a:p>
          <a:p>
            <a:r>
              <a:rPr lang="en-US" sz="4000" dirty="0"/>
              <a:t>Migration		</a:t>
            </a:r>
            <a:r>
              <a:rPr lang="en-US" sz="2400" dirty="0"/>
              <a:t>A movement from one 					region to another.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00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Chichen</a:t>
            </a:r>
            <a:r>
              <a:rPr lang="en-US" dirty="0" smtClean="0"/>
              <a:t> Itza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Chichen Itza mex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6248400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9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Temple-1-tikal-feb-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1" y="1447800"/>
            <a:ext cx="6110859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4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Mound Builders</a:t>
            </a:r>
            <a:endParaRPr lang="en-US" dirty="0"/>
          </a:p>
        </p:txBody>
      </p:sp>
      <p:pic>
        <p:nvPicPr>
          <p:cNvPr id="125954" name="Picture 2" descr="http://www.native-art-in-canada.com/image-files/map_moundbuilder-si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807" y="1935922"/>
            <a:ext cx="5486400" cy="5190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3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0" name="Picture 2" descr="http://www.roebuckclasses.com/201/conquest/moundbuilder/40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762000"/>
            <a:ext cx="5876925" cy="5754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8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 descr="http://ca-americas.wikispaces.com/file/view/Mississippians_map.jpg/34527319/Mississippians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7315200" cy="552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0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ps.gov/archeology/feature/IMAGES/index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85344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2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0594" name="Picture 2" descr="http://publications.newberry.org/indiansofthemidwest/wp-content/themes/plainscape/images/cahokia.jpg"/>
          <p:cNvPicPr>
            <a:picLocks noChangeAspect="1" noChangeArrowheads="1"/>
          </p:cNvPicPr>
          <p:nvPr/>
        </p:nvPicPr>
        <p:blipFill>
          <a:blip r:embed="rId2" cstate="print"/>
          <a:srcRect l="4902" t="8621" r="4902" b="10345"/>
          <a:stretch>
            <a:fillRect/>
          </a:stretch>
        </p:blipFill>
        <p:spPr bwMode="auto">
          <a:xfrm>
            <a:off x="2057400" y="1676400"/>
            <a:ext cx="8054502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1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 descr="http://media.web.britannica.com/eb-media/99/84499-004-017BFB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143000"/>
            <a:ext cx="7233779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3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http://4.bp.blogspot.com/-PeUl-0W1ZrU/Ttg7RGzVNHI/AAAAAAAAB0w/U3QosqgZ54Y/s1600/1-mound-builders-native-americ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066800"/>
            <a:ext cx="7717041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81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381000"/>
            <a:ext cx="7765322" cy="54102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Irrigation		</a:t>
            </a:r>
            <a:r>
              <a:rPr lang="en-US" sz="2400" dirty="0"/>
              <a:t>A way of supplying water to 				crops with streams, ditches, 				or pipes.</a:t>
            </a:r>
          </a:p>
          <a:p>
            <a:endParaRPr lang="en-US" sz="2400" dirty="0"/>
          </a:p>
          <a:p>
            <a:r>
              <a:rPr lang="en-US" sz="4000" dirty="0"/>
              <a:t>Nomad		</a:t>
            </a:r>
            <a:r>
              <a:rPr lang="en-US" sz="2400" dirty="0"/>
              <a:t>A person who does not live 				in one place but moves 					around.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4000" dirty="0"/>
              <a:t>Ancient		</a:t>
            </a:r>
            <a:r>
              <a:rPr lang="en-US" sz="2400" dirty="0"/>
              <a:t>A long time ago.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23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304800"/>
            <a:ext cx="7765322" cy="5486400"/>
          </a:xfrm>
        </p:spPr>
        <p:txBody>
          <a:bodyPr>
            <a:normAutofit/>
          </a:bodyPr>
          <a:lstStyle/>
          <a:p>
            <a:r>
              <a:rPr lang="en-US" sz="4000" dirty="0"/>
              <a:t>Ceremony		</a:t>
            </a:r>
            <a:r>
              <a:rPr lang="en-US" sz="2400" dirty="0"/>
              <a:t>A formal event at which 					people gather to express 					important beliefs. </a:t>
            </a:r>
          </a:p>
          <a:p>
            <a:endParaRPr lang="en-US" sz="2400" dirty="0"/>
          </a:p>
          <a:p>
            <a:r>
              <a:rPr lang="en-US" sz="4000" dirty="0"/>
              <a:t>Religion		</a:t>
            </a:r>
            <a:r>
              <a:rPr lang="en-US" sz="2400" dirty="0"/>
              <a:t>The belief in one or more 					gods. </a:t>
            </a:r>
          </a:p>
          <a:p>
            <a:endParaRPr lang="en-US" sz="2400" dirty="0"/>
          </a:p>
          <a:p>
            <a:r>
              <a:rPr lang="en-US" sz="4000" dirty="0"/>
              <a:t>Barter			</a:t>
            </a:r>
            <a:r>
              <a:rPr lang="en-US" sz="2400" dirty="0"/>
              <a:t>To exchange goods without 				using money.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0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346" y="457200"/>
            <a:ext cx="7765322" cy="5334000"/>
          </a:xfrm>
        </p:spPr>
        <p:txBody>
          <a:bodyPr>
            <a:normAutofit/>
          </a:bodyPr>
          <a:lstStyle/>
          <a:p>
            <a:r>
              <a:rPr lang="en-US" sz="4000" dirty="0"/>
              <a:t>Plaza 			</a:t>
            </a:r>
            <a:r>
              <a:rPr lang="en-US" sz="2400" dirty="0"/>
              <a:t>An open area near the 					center of a settlement. </a:t>
            </a:r>
          </a:p>
          <a:p>
            <a:endParaRPr lang="en-US" sz="2400" dirty="0"/>
          </a:p>
          <a:p>
            <a:r>
              <a:rPr lang="en-US" sz="4000" dirty="0"/>
              <a:t>Council 		</a:t>
            </a:r>
            <a:r>
              <a:rPr lang="en-US" sz="2400" dirty="0"/>
              <a:t>A group of people who 					come together to make 					laws. </a:t>
            </a:r>
          </a:p>
          <a:p>
            <a:endParaRPr lang="en-US" sz="2400" dirty="0"/>
          </a:p>
          <a:p>
            <a:r>
              <a:rPr lang="en-US" sz="4000" dirty="0"/>
              <a:t>Conflict		</a:t>
            </a:r>
            <a:r>
              <a:rPr lang="en-US" sz="2400" dirty="0"/>
              <a:t>A disagreement.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72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507" y="1935922"/>
            <a:ext cx="8763000" cy="3695136"/>
          </a:xfrm>
        </p:spPr>
        <p:txBody>
          <a:bodyPr>
            <a:noAutofit/>
          </a:bodyPr>
          <a:lstStyle/>
          <a:p>
            <a:r>
              <a:rPr lang="en-US" sz="3500" dirty="0"/>
              <a:t>The four major indigenous settlements in Tennessee were the _____________ _____________ ____________, and ____________ periods.  These periods had very distinct cultures and legacies. </a:t>
            </a:r>
          </a:p>
        </p:txBody>
      </p:sp>
    </p:spTree>
    <p:extLst>
      <p:ext uri="{BB962C8B-B14F-4D97-AF65-F5344CB8AC3E}">
        <p14:creationId xmlns:p14="http://schemas.microsoft.com/office/powerpoint/2010/main" val="57222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Major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Paleo</a:t>
            </a:r>
            <a:r>
              <a:rPr lang="en-US" sz="4000" dirty="0"/>
              <a:t>-Indians</a:t>
            </a:r>
          </a:p>
          <a:p>
            <a:r>
              <a:rPr lang="en-US" sz="4000" dirty="0"/>
              <a:t>Archaic Indians</a:t>
            </a:r>
          </a:p>
          <a:p>
            <a:r>
              <a:rPr lang="en-US" sz="4000" dirty="0"/>
              <a:t>Woodland Indians</a:t>
            </a:r>
          </a:p>
          <a:p>
            <a:r>
              <a:rPr lang="en-US" sz="4000" dirty="0"/>
              <a:t>Mississippian Indians</a:t>
            </a:r>
          </a:p>
        </p:txBody>
      </p:sp>
    </p:spTree>
    <p:extLst>
      <p:ext uri="{BB962C8B-B14F-4D97-AF65-F5344CB8AC3E}">
        <p14:creationId xmlns:p14="http://schemas.microsoft.com/office/powerpoint/2010/main" val="12580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Coats-Hines Site</a:t>
            </a:r>
          </a:p>
          <a:p>
            <a:r>
              <a:rPr lang="en-US" sz="3500" dirty="0"/>
              <a:t>Pinson Mounds</a:t>
            </a:r>
          </a:p>
          <a:p>
            <a:r>
              <a:rPr lang="en-US" sz="3500" dirty="0"/>
              <a:t>Old Stone</a:t>
            </a:r>
          </a:p>
          <a:p>
            <a:r>
              <a:rPr lang="en-US" sz="3500" dirty="0" err="1"/>
              <a:t>Chucalissa</a:t>
            </a:r>
            <a:r>
              <a:rPr lang="en-US" sz="3500" dirty="0"/>
              <a:t> Indian Village</a:t>
            </a:r>
          </a:p>
        </p:txBody>
      </p:sp>
    </p:spTree>
    <p:extLst>
      <p:ext uri="{BB962C8B-B14F-4D97-AF65-F5344CB8AC3E}">
        <p14:creationId xmlns:p14="http://schemas.microsoft.com/office/powerpoint/2010/main" val="34584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</TotalTime>
  <Words>153</Words>
  <Application>Microsoft Office PowerPoint</Application>
  <PresentationFormat>Widescreen</PresentationFormat>
  <Paragraphs>74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Bookman Old Style</vt:lpstr>
      <vt:lpstr>Rockwell</vt:lpstr>
      <vt:lpstr>Damask</vt:lpstr>
      <vt:lpstr>Major Settlements</vt:lpstr>
      <vt:lpstr>Social Studies vocab/Terms</vt:lpstr>
      <vt:lpstr>PowerPoint Presentation</vt:lpstr>
      <vt:lpstr>PowerPoint Presentation</vt:lpstr>
      <vt:lpstr>PowerPoint Presentation</vt:lpstr>
      <vt:lpstr>PowerPoint Presentation</vt:lpstr>
      <vt:lpstr>Essay Starter</vt:lpstr>
      <vt:lpstr>Four Major Groups</vt:lpstr>
      <vt:lpstr>PowerPoint Presentation</vt:lpstr>
      <vt:lpstr>PowerPoint Presentation</vt:lpstr>
      <vt:lpstr>Beringia Land Bridge</vt:lpstr>
      <vt:lpstr>PowerPoint Presentation</vt:lpstr>
      <vt:lpstr>Major Civilizations in North and South America</vt:lpstr>
      <vt:lpstr>Aztec’s</vt:lpstr>
      <vt:lpstr>Mexico</vt:lpstr>
      <vt:lpstr>Empire</vt:lpstr>
      <vt:lpstr>PowerPoint Presentation</vt:lpstr>
      <vt:lpstr>Aztec=Flat top pyramids</vt:lpstr>
      <vt:lpstr>The Olmecs</vt:lpstr>
      <vt:lpstr>Location</vt:lpstr>
      <vt:lpstr>Big Heads</vt:lpstr>
      <vt:lpstr>The Maya</vt:lpstr>
      <vt:lpstr>Yucatan Peninsula </vt:lpstr>
      <vt:lpstr>PowerPoint Presentation</vt:lpstr>
      <vt:lpstr>Mayan People</vt:lpstr>
      <vt:lpstr>Artifacts</vt:lpstr>
      <vt:lpstr>Advanced Writing</vt:lpstr>
      <vt:lpstr>Number System</vt:lpstr>
      <vt:lpstr>Tikal</vt:lpstr>
      <vt:lpstr>Chichen Itza</vt:lpstr>
      <vt:lpstr>PowerPoint Presentation</vt:lpstr>
      <vt:lpstr>Mound Builders</vt:lpstr>
      <vt:lpstr>PowerPoint Presentation</vt:lpstr>
      <vt:lpstr>Mississippi River</vt:lpstr>
      <vt:lpstr>PowerPoint Presentation</vt:lpstr>
      <vt:lpstr>PowerPoint Presentation</vt:lpstr>
      <vt:lpstr>PowerPoint Presentation</vt:lpstr>
      <vt:lpstr>PowerPoint Presentation</vt:lpstr>
    </vt:vector>
  </TitlesOfParts>
  <Company>Cleveland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Wood</dc:creator>
  <cp:lastModifiedBy>Jesse Wood</cp:lastModifiedBy>
  <cp:revision>3</cp:revision>
  <dcterms:created xsi:type="dcterms:W3CDTF">2015-08-17T15:55:12Z</dcterms:created>
  <dcterms:modified xsi:type="dcterms:W3CDTF">2015-08-17T16:08:43Z</dcterms:modified>
</cp:coreProperties>
</file>